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6557" autoAdjust="0"/>
    <p:restoredTop sz="90929"/>
  </p:normalViewPr>
  <p:slideViewPr>
    <p:cSldViewPr>
      <p:cViewPr varScale="1">
        <p:scale>
          <a:sx n="75" d="100"/>
          <a:sy n="75" d="100"/>
        </p:scale>
        <p:origin x="-7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67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67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F212C6-CB78-4AE1-AF4F-74EC11D36F1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25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662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DDB012D-B5B9-4C88-87AB-B72BB0F7F40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859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0DA3B4-BE47-41BF-B5E1-234E6F6855B3}" type="slidenum">
              <a:rPr lang="en-GB"/>
              <a:pPr/>
              <a:t>1</a:t>
            </a:fld>
            <a:endParaRPr lang="en-GB"/>
          </a:p>
        </p:txBody>
      </p:sp>
      <p:sp>
        <p:nvSpPr>
          <p:cNvPr id="1802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9BB590-FA21-457D-99F1-6951B46093B9}" type="slidenum">
              <a:rPr lang="en-GB"/>
              <a:pPr/>
              <a:t>2</a:t>
            </a:fld>
            <a:endParaRPr lang="en-GB"/>
          </a:p>
        </p:txBody>
      </p:sp>
      <p:sp>
        <p:nvSpPr>
          <p:cNvPr id="1812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12CD5D-902F-4218-81B9-16FC47FC7274}" type="slidenum">
              <a:rPr lang="en-GB"/>
              <a:pPr/>
              <a:t>3</a:t>
            </a:fld>
            <a:endParaRPr lang="en-GB"/>
          </a:p>
        </p:txBody>
      </p:sp>
      <p:sp>
        <p:nvSpPr>
          <p:cNvPr id="1822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8E709E-937F-488F-94F9-250838FF2B69}" type="slidenum">
              <a:rPr lang="en-GB"/>
              <a:pPr/>
              <a:t>4</a:t>
            </a:fld>
            <a:endParaRPr lang="en-GB"/>
          </a:p>
        </p:txBody>
      </p:sp>
      <p:sp>
        <p:nvSpPr>
          <p:cNvPr id="1832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www.trusthomeopathy.org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3C719-C5EF-4E03-8F81-A3C022C2888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40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www.trusthomeopathy.org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247D8-EEFE-440E-9DE5-36E1F6A8612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999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www.trusthomeopathy.org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C601E-1161-4F3F-9DD7-CE9C01879E2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507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www.trusthomeopathy.org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F891B-D93E-4026-B714-F21B3B9DE16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582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www.trusthomeopathy.org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14E26-0139-49A6-8D8E-1711B4B15D1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3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www.trusthomeopathy.org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C8064-11CA-49DE-A1D7-C41BF11B6C3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335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www.trusthomeopathy.org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CE52C0-1E52-4E27-A8BE-9C77D04AA75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319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www.trusthomeopathy.org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1B184-2B2B-452C-A6FD-52FE06BF3E6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2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www.trusthomeopathy.org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BD336-5A88-4AFE-96AE-0B812AC7BA1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285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www.trusthomeopathy.org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BC0B5-0842-4384-919F-5BFC3305F78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14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www.trusthomeopathy.org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638DC-C761-4878-B9D5-2BCAFA6FF12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907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GB"/>
              <a:t>www.trusthomeopathy.org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ED90319-0F81-48BC-8B09-3498F02B2CE2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31" name="Picture 7" descr="C:\Documents and Settings\Bob\My Documents\My Pictures\faculty.jpg"/>
          <p:cNvPicPr>
            <a:picLocks noChangeAspect="1" noChangeArrowheads="1"/>
          </p:cNvPicPr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029200"/>
            <a:ext cx="1023938" cy="101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www.trusthomeopathy.org</a:t>
            </a:r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Prescribing strategies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95600"/>
            <a:ext cx="7772400" cy="3200400"/>
          </a:xfrm>
        </p:spPr>
        <p:txBody>
          <a:bodyPr/>
          <a:lstStyle/>
          <a:p>
            <a:r>
              <a:rPr lang="en-GB"/>
              <a:t>Isopathy</a:t>
            </a:r>
          </a:p>
          <a:p>
            <a:r>
              <a:rPr lang="en-GB"/>
              <a:t>Local remedy</a:t>
            </a:r>
          </a:p>
          <a:p>
            <a:r>
              <a:rPr lang="en-GB"/>
              <a:t>Constitutional remedy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www.trusthomeopathy.org</a:t>
            </a:r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Isopathy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Identify allergen with skin test or RAST</a:t>
            </a:r>
          </a:p>
          <a:p>
            <a:r>
              <a:rPr lang="en-GB"/>
              <a:t>Give relevant nosode</a:t>
            </a:r>
          </a:p>
          <a:p>
            <a:pPr lvl="1"/>
            <a:r>
              <a:rPr lang="en-GB"/>
              <a:t>30c twice daily</a:t>
            </a:r>
          </a:p>
          <a:p>
            <a:pPr lvl="1"/>
            <a:r>
              <a:rPr lang="en-GB"/>
              <a:t>200c once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www.trusthomeopathy.org</a:t>
            </a:r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Local remedy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Allium cepa</a:t>
            </a:r>
          </a:p>
          <a:p>
            <a:r>
              <a:rPr lang="en-GB"/>
              <a:t>Euphrasia</a:t>
            </a:r>
          </a:p>
          <a:p>
            <a:r>
              <a:rPr lang="en-GB"/>
              <a:t>Sabadilla</a:t>
            </a:r>
          </a:p>
          <a:p>
            <a:r>
              <a:rPr lang="en-GB"/>
              <a:t>Pulsatilla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www.trusthomeopathy.org</a:t>
            </a:r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Constitutional Remedy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19400"/>
            <a:ext cx="7772400" cy="3276600"/>
          </a:xfrm>
        </p:spPr>
        <p:txBody>
          <a:bodyPr/>
          <a:lstStyle/>
          <a:p>
            <a:r>
              <a:rPr lang="en-GB"/>
              <a:t>Can be used in conjunction with either or both of the other strategies</a:t>
            </a:r>
          </a:p>
          <a:p>
            <a:r>
              <a:rPr lang="en-GB"/>
              <a:t>Can be used pre-seasonally or during the season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61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Times New Roman</vt:lpstr>
      <vt:lpstr>Default Design</vt:lpstr>
      <vt:lpstr>Prescribing strategies</vt:lpstr>
      <vt:lpstr>Isopathy</vt:lpstr>
      <vt:lpstr>Local remedy</vt:lpstr>
      <vt:lpstr>Constitutional Remedy</vt:lpstr>
    </vt:vector>
  </TitlesOfParts>
  <Company>Adhom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of Homeopathy Training Programme</dc:title>
  <dc:creator>Bob Leckridge</dc:creator>
  <cp:lastModifiedBy>Catherine Saunders</cp:lastModifiedBy>
  <cp:revision>14</cp:revision>
  <dcterms:created xsi:type="dcterms:W3CDTF">2001-10-07T12:42:19Z</dcterms:created>
  <dcterms:modified xsi:type="dcterms:W3CDTF">2011-01-25T16:01:33Z</dcterms:modified>
</cp:coreProperties>
</file>